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086" r:id="rId2"/>
    <p:sldId id="2097" r:id="rId3"/>
    <p:sldId id="2099" r:id="rId4"/>
    <p:sldId id="2100" r:id="rId5"/>
    <p:sldId id="210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Thahat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Ye Strong In the Lord</a:t>
            </a:r>
          </a:p>
          <a:p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6:10 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Daniel Webster Whittle, 1840-1901</a:t>
            </a:r>
          </a:p>
          <a:p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Doh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616321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vangliatna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thahat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kiptak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un,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kidona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mah’n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makaih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gualzo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499185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824103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in)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Kiptak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Kiptak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ding)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Kumpipa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thupiakna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dong,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gualzawh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nading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thahat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kiptak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17067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avangliatna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thahat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kihei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gal sim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Amah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kiang ding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vangliatna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Mainawt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268341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826389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vangliatna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-hat  un,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ngeilo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galsim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Taklam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khutlen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gualzo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903652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184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192. Topa Sungah  Thahat Un 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5</cp:revision>
  <dcterms:created xsi:type="dcterms:W3CDTF">2018-12-14T14:08:08Z</dcterms:created>
  <dcterms:modified xsi:type="dcterms:W3CDTF">2018-12-15T10:23:20Z</dcterms:modified>
</cp:coreProperties>
</file>